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62" r:id="rId4"/>
    <p:sldId id="261" r:id="rId5"/>
    <p:sldId id="264" r:id="rId6"/>
    <p:sldId id="258" r:id="rId7"/>
    <p:sldId id="259" r:id="rId8"/>
    <p:sldId id="260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16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C0FF4-50B3-43F3-8720-6993EF20CFE3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79E7E-9AE7-4212-B7AC-FC1ECB9CE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Gun types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is a permit?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license: a legal document giving official permission to do something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State issued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What kind of permits do I need for firearms ownership?</a:t>
            </a:r>
          </a:p>
          <a:p>
            <a:r>
              <a:rPr lang="en-US" dirty="0" smtClean="0"/>
              <a:t>Permits for getting a gun (NJ):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Permit to Purchase a Handgun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ID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Firearm</a:t>
            </a:r>
            <a:r>
              <a:rPr lang="en-US" baseline="0" dirty="0" smtClean="0"/>
              <a:t> owner ID card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Firearms Purchaser Identification Card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None/>
            </a:pPr>
            <a:r>
              <a:rPr lang="en-US" baseline="0" dirty="0" smtClean="0"/>
              <a:t>Registration: Voluntary in some states, allows the government to track weapons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79E7E-9AE7-4212-B7AC-FC1ECB9CE45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NRA and FBI factsheets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79E7E-9AE7-4212-B7AC-FC1ECB9CE45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8B56-6FA8-4B58-95E6-78349310A1FE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37EA-0E1E-4767-AE01-6F56E48BE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8B56-6FA8-4B58-95E6-78349310A1FE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37EA-0E1E-4767-AE01-6F56E48BE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8B56-6FA8-4B58-95E6-78349310A1FE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37EA-0E1E-4767-AE01-6F56E48BE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8B56-6FA8-4B58-95E6-78349310A1FE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37EA-0E1E-4767-AE01-6F56E48BE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8B56-6FA8-4B58-95E6-78349310A1FE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37EA-0E1E-4767-AE01-6F56E48BE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8B56-6FA8-4B58-95E6-78349310A1FE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37EA-0E1E-4767-AE01-6F56E48BE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8B56-6FA8-4B58-95E6-78349310A1FE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37EA-0E1E-4767-AE01-6F56E48BE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8B56-6FA8-4B58-95E6-78349310A1FE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AA37EA-0E1E-4767-AE01-6F56E48BEC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8B56-6FA8-4B58-95E6-78349310A1FE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37EA-0E1E-4767-AE01-6F56E48BE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8B56-6FA8-4B58-95E6-78349310A1FE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5AA37EA-0E1E-4767-AE01-6F56E48BE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1838B56-6FA8-4B58-95E6-78349310A1FE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37EA-0E1E-4767-AE01-6F56E48BE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838B56-6FA8-4B58-95E6-78349310A1FE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5AA37EA-0E1E-4767-AE01-6F56E48BE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Effects of Regulation on Gun HOMICIDE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Sean McCoy, Vincent Lipoma, Robert Hoffmann, Sean </a:t>
            </a:r>
            <a:r>
              <a:rPr lang="en-US" dirty="0" err="1" smtClean="0"/>
              <a:t>Mullaney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52800"/>
            <a:ext cx="50292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362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676400"/>
            <a:ext cx="3733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Theory: Does firearm regulation have an effect on firearm-related homicide?</a:t>
            </a:r>
          </a:p>
          <a:p>
            <a:r>
              <a:rPr lang="en-US" sz="1600" dirty="0" smtClean="0"/>
              <a:t>“…analyze gun-related homicide data per state in the United States, and determine whether or not a state requirement for a permit to purchase or forced registration of a gun impacts the gun-related homicide rate in certain states”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752850" cy="290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Primarily handgun-focused</a:t>
            </a:r>
          </a:p>
          <a:p>
            <a:pPr lvl="1"/>
            <a:r>
              <a:rPr lang="en-US" sz="1800" dirty="0" smtClean="0"/>
              <a:t>All other firearms have a very low death rate</a:t>
            </a:r>
          </a:p>
          <a:p>
            <a:r>
              <a:rPr lang="en-US" dirty="0" smtClean="0"/>
              <a:t>Could not include DC/Florida</a:t>
            </a:r>
          </a:p>
          <a:p>
            <a:pPr lvl="1"/>
            <a:r>
              <a:rPr lang="en-US" sz="1800" dirty="0" smtClean="0"/>
              <a:t>Insufficient data</a:t>
            </a:r>
          </a:p>
          <a:p>
            <a:r>
              <a:rPr lang="en-US" dirty="0" smtClean="0"/>
              <a:t>Other questions to consider</a:t>
            </a:r>
          </a:p>
          <a:p>
            <a:pPr lvl="1"/>
            <a:r>
              <a:rPr lang="en-US" sz="1800" dirty="0" smtClean="0"/>
              <a:t>Non-gun related homicide: Do states with more restrictive firearms control have higher non-gun murders in general?</a:t>
            </a:r>
          </a:p>
          <a:p>
            <a:pPr lvl="1"/>
            <a:r>
              <a:rPr lang="en-US" sz="1800" dirty="0" smtClean="0"/>
              <a:t>Is there a difference between handgun murder and other firearm murders?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Bureau of Investigation (stats)</a:t>
            </a:r>
          </a:p>
          <a:p>
            <a:r>
              <a:rPr lang="en-US" dirty="0" smtClean="0"/>
              <a:t>United States Census (population)</a:t>
            </a:r>
          </a:p>
          <a:p>
            <a:r>
              <a:rPr lang="en-US" dirty="0" smtClean="0"/>
              <a:t>National Rifle Association (regulation)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352800"/>
            <a:ext cx="30861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52800"/>
            <a:ext cx="3102507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Firearm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7467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Legal terms:</a:t>
            </a:r>
          </a:p>
          <a:p>
            <a:pPr lvl="1"/>
            <a:r>
              <a:rPr lang="en-US" dirty="0" smtClean="0"/>
              <a:t>Permits</a:t>
            </a:r>
          </a:p>
          <a:p>
            <a:pPr lvl="1"/>
            <a:r>
              <a:rPr lang="en-US" dirty="0" smtClean="0"/>
              <a:t>Registration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1181100" cy="86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1295400"/>
            <a:ext cx="26902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Weapon Terms: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21336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 smtClean="0"/>
              <a:t>Handgun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057400"/>
            <a:ext cx="2476500" cy="97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343400" y="20574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Shotgun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429000"/>
            <a:ext cx="210740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048000" y="34290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gun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276600"/>
            <a:ext cx="2387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267200" y="3429000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Other</a:t>
            </a:r>
          </a:p>
          <a:p>
            <a:pPr algn="ctr"/>
            <a:r>
              <a:rPr lang="en-US" dirty="0" smtClean="0"/>
              <a:t>(and also illegal)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data (per state, 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Total Murders</a:t>
            </a:r>
          </a:p>
          <a:p>
            <a:r>
              <a:rPr lang="en-US" dirty="0" smtClean="0"/>
              <a:t>Total Murders by Firearm Type</a:t>
            </a:r>
            <a:endParaRPr lang="en-US" dirty="0"/>
          </a:p>
          <a:p>
            <a:pPr lvl="1"/>
            <a:r>
              <a:rPr lang="en-US" dirty="0" smtClean="0"/>
              <a:t>Handgun, shotgun, rifle, unknown</a:t>
            </a:r>
          </a:p>
          <a:p>
            <a:r>
              <a:rPr lang="en-US" dirty="0" smtClean="0"/>
              <a:t>Other Murders</a:t>
            </a:r>
          </a:p>
          <a:p>
            <a:pPr lvl="1"/>
            <a:r>
              <a:rPr lang="en-US" dirty="0" smtClean="0"/>
              <a:t>Knives/cutting instruments</a:t>
            </a:r>
          </a:p>
          <a:p>
            <a:pPr lvl="1"/>
            <a:r>
              <a:rPr lang="en-US" dirty="0" smtClean="0"/>
              <a:t>Hands/fists/etc</a:t>
            </a:r>
          </a:p>
          <a:p>
            <a:r>
              <a:rPr lang="en-US" dirty="0" smtClean="0"/>
              <a:t>Population</a:t>
            </a:r>
          </a:p>
          <a:p>
            <a:r>
              <a:rPr lang="en-US" dirty="0" smtClean="0"/>
              <a:t>Proportion of each murder type to population</a:t>
            </a:r>
          </a:p>
          <a:p>
            <a:r>
              <a:rPr lang="en-US" dirty="0" smtClean="0"/>
              <a:t>Restrictions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T-Test</a:t>
            </a:r>
          </a:p>
          <a:p>
            <a:pPr lvl="1"/>
            <a:r>
              <a:rPr lang="en-US" dirty="0" smtClean="0"/>
              <a:t>One-way ANOVA</a:t>
            </a:r>
          </a:p>
          <a:p>
            <a:pPr lvl="1"/>
            <a:r>
              <a:rPr lang="en-US" dirty="0" smtClean="0"/>
              <a:t>Multivariate ANOVA</a:t>
            </a:r>
          </a:p>
          <a:p>
            <a:pPr lvl="1"/>
            <a:r>
              <a:rPr lang="en-US" dirty="0" smtClean="0"/>
              <a:t>Regression Modeling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3886200" cy="273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Handgun permits being required significantly reduced handgun related murders.</a:t>
            </a:r>
          </a:p>
          <a:p>
            <a:r>
              <a:rPr lang="en-US" sz="2400" dirty="0" smtClean="0"/>
              <a:t>Registration on its own has no significant effects on handgun related murder.</a:t>
            </a:r>
          </a:p>
          <a:p>
            <a:r>
              <a:rPr lang="en-US" sz="2400" dirty="0" smtClean="0"/>
              <a:t>Handgun permits being required reduces overall proportion of murders to population (sorry NRA!)</a:t>
            </a:r>
          </a:p>
          <a:p>
            <a:r>
              <a:rPr lang="en-US" sz="2400" dirty="0" smtClean="0"/>
              <a:t>We did not observe an effect of increased gun restriction relating to higher non-gun murders.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‘Considerations’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Lurking variables?</a:t>
            </a:r>
          </a:p>
          <a:p>
            <a:pPr lvl="1"/>
            <a:r>
              <a:rPr lang="en-US" dirty="0" smtClean="0"/>
              <a:t>General crime rate (per state)</a:t>
            </a:r>
          </a:p>
          <a:p>
            <a:pPr lvl="1"/>
            <a:r>
              <a:rPr lang="en-US" dirty="0" smtClean="0"/>
              <a:t>Poverty</a:t>
            </a:r>
          </a:p>
          <a:p>
            <a:pPr lvl="1"/>
            <a:r>
              <a:rPr lang="en-US" dirty="0" smtClean="0"/>
              <a:t>Urbanization</a:t>
            </a:r>
          </a:p>
          <a:p>
            <a:r>
              <a:rPr lang="en-US" dirty="0" smtClean="0"/>
              <a:t>Other potential variables in model</a:t>
            </a:r>
          </a:p>
          <a:p>
            <a:r>
              <a:rPr lang="en-US" dirty="0" smtClean="0"/>
              <a:t>Only 1 year (2008)</a:t>
            </a:r>
          </a:p>
          <a:p>
            <a:pPr lvl="1"/>
            <a:r>
              <a:rPr lang="en-US" dirty="0" smtClean="0"/>
              <a:t>We will consider other years and trends</a:t>
            </a:r>
          </a:p>
          <a:p>
            <a:r>
              <a:rPr lang="en-US" dirty="0" smtClean="0"/>
              <a:t>To prove: Does gun regulation reduce overall crime (not just murder)?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135</TotalTime>
  <Words>389</Words>
  <Application>Microsoft Office PowerPoint</Application>
  <PresentationFormat>On-screen Show (4:3)</PresentationFormat>
  <Paragraphs>75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Technic</vt:lpstr>
      <vt:lpstr>Effects of Regulation on Gun HOMICIDE</vt:lpstr>
      <vt:lpstr>Purpose</vt:lpstr>
      <vt:lpstr>About the study</vt:lpstr>
      <vt:lpstr>Sources</vt:lpstr>
      <vt:lpstr>Firearm Terms</vt:lpstr>
      <vt:lpstr>Our data (per state, 2008)</vt:lpstr>
      <vt:lpstr>Testing</vt:lpstr>
      <vt:lpstr>Test Results</vt:lpstr>
      <vt:lpstr>‘Considerations’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Regulation on Gun Crime</dc:title>
  <dc:creator>Class2011</dc:creator>
  <cp:lastModifiedBy>Class2011</cp:lastModifiedBy>
  <cp:revision>67</cp:revision>
  <dcterms:created xsi:type="dcterms:W3CDTF">2009-12-04T20:52:16Z</dcterms:created>
  <dcterms:modified xsi:type="dcterms:W3CDTF">2009-12-08T17:56:14Z</dcterms:modified>
</cp:coreProperties>
</file>