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1" autoAdjust="0"/>
    <p:restoredTop sz="94660"/>
  </p:normalViewPr>
  <p:slideViewPr>
    <p:cSldViewPr>
      <p:cViewPr varScale="1">
        <p:scale>
          <a:sx n="127" d="100"/>
          <a:sy n="127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7E4DF-3089-4E56-B1B1-DB64670A2859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8AAE7-F88B-405D-B97C-E1D6219314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Jeff Cochran,</a:t>
            </a:r>
            <a:r>
              <a:rPr lang="en-US" baseline="0" dirty="0" smtClean="0"/>
              <a:t> Jason </a:t>
            </a:r>
            <a:r>
              <a:rPr lang="en-US" baseline="0" dirty="0" err="1" smtClean="0"/>
              <a:t>VanBuiten</a:t>
            </a:r>
            <a:r>
              <a:rPr lang="en-US" baseline="0" dirty="0" smtClean="0"/>
              <a:t>, and Michael Smith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8AAE7-F88B-405D-B97C-E1D6219314B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9B64E3-4275-4FE5-B080-51BBCB4FE42C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58E169-2590-4626-BFA1-3526B84EA7E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Investigation in Pattern Recognition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Or, Why Can’t I Read My Statistics Notes?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Divided into Two Analyses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Occlusion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</a:p>
          <a:p>
            <a:pPr lvl="1"/>
            <a:r>
              <a:rPr lang="en-US" dirty="0" smtClean="0"/>
              <a:t>Response Time</a:t>
            </a:r>
          </a:p>
          <a:p>
            <a:r>
              <a:rPr lang="en-US" dirty="0" smtClean="0"/>
              <a:t>Explanatory Variables</a:t>
            </a:r>
          </a:p>
          <a:p>
            <a:pPr lvl="1"/>
            <a:r>
              <a:rPr lang="en-US" dirty="0" smtClean="0"/>
              <a:t>Occlusion Type</a:t>
            </a:r>
          </a:p>
          <a:p>
            <a:pPr lvl="1"/>
            <a:r>
              <a:rPr lang="en-US" dirty="0" smtClean="0"/>
              <a:t>Percent Occlusion	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Points Occluded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</a:p>
          <a:p>
            <a:pPr lvl="1"/>
            <a:r>
              <a:rPr lang="en-US" dirty="0" smtClean="0"/>
              <a:t>Response Time</a:t>
            </a:r>
          </a:p>
          <a:p>
            <a:r>
              <a:rPr lang="en-US" dirty="0" smtClean="0"/>
              <a:t>Explanatory Variable</a:t>
            </a:r>
          </a:p>
          <a:p>
            <a:pPr lvl="1"/>
            <a:r>
              <a:rPr lang="en-US" dirty="0" smtClean="0"/>
              <a:t>Bend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Occlusion Set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Through ANOVA, it was found that occlusion type was indeed a significant predictor of response time</a:t>
            </a:r>
          </a:p>
          <a:p>
            <a:r>
              <a:rPr lang="en-US" dirty="0" smtClean="0"/>
              <a:t>Through ANCOVA, it was shown that differences in occlusion percentage between occlusion types did not falsely suggest that the occlusion types were different</a:t>
            </a:r>
          </a:p>
          <a:p>
            <a:r>
              <a:rPr lang="en-US" dirty="0" smtClean="0"/>
              <a:t>Through visual inspection and ANCOVA, it was shown that critically occluded points had overall higher reaction times than noncritically occluded points</a:t>
            </a:r>
          </a:p>
          <a:p>
            <a:r>
              <a:rPr lang="en-US" dirty="0" smtClean="0"/>
              <a:t>A final model was derived through stepwise regression</a:t>
            </a:r>
          </a:p>
          <a:p>
            <a:r>
              <a:rPr lang="en-US" dirty="0" smtClean="0"/>
              <a:t>Due to a lack of low occlusion percentage representation, occlusion percentage had an insignificant, negative “nonsense” coefficient, and was removed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xpl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4038600" cy="4038600"/>
          </a:xfrm>
          <a:prstGeom prst="rect">
            <a:avLst/>
          </a:prstGeom>
        </p:spPr>
      </p:pic>
      <p:pic>
        <p:nvPicPr>
          <p:cNvPr id="3" name="Picture 2" descr="experimentalPl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00200"/>
            <a:ext cx="3962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 Set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Unfortunately, we couldn’t devise a method of quantifying how bent a letter is in comparison to an unbent version of the same letter.</a:t>
            </a:r>
          </a:p>
          <a:p>
            <a:pPr lvl="1"/>
            <a:r>
              <a:rPr lang="en-US" dirty="0" smtClean="0"/>
              <a:t>Do you have any ideas as to how we could do this?</a:t>
            </a:r>
          </a:p>
          <a:p>
            <a:r>
              <a:rPr lang="en-US" dirty="0" smtClean="0"/>
              <a:t>Through ANOVA it was shown that bend type was a significant factor in predicting response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was demonstrated that our critical point theory has statistical support</a:t>
            </a:r>
          </a:p>
          <a:p>
            <a:r>
              <a:rPr lang="en-US" dirty="0" smtClean="0"/>
              <a:t>Although the model created is poor, from the outset this study was intended to be an initial, exploratory study</a:t>
            </a:r>
          </a:p>
          <a:p>
            <a:r>
              <a:rPr lang="en-US" dirty="0" smtClean="0"/>
              <a:t>The study suffered somewhat from lack of difference across administrations of the experiment</a:t>
            </a:r>
          </a:p>
          <a:p>
            <a:pPr lvl="1"/>
            <a:r>
              <a:rPr lang="en-US" dirty="0" smtClean="0"/>
              <a:t>If this was to be followed up, it would benefit from computer-generation of unique experiments</a:t>
            </a:r>
          </a:p>
          <a:p>
            <a:r>
              <a:rPr lang="en-US" dirty="0" smtClean="0"/>
              <a:t>Overall, the theory was demonstrated to show real evidence of validity. It is safe to call the study a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24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1400" i="1" dirty="0" smtClean="0">
                <a:solidFill>
                  <a:schemeClr val="bg2">
                    <a:lumMod val="75000"/>
                  </a:schemeClr>
                </a:solidFill>
              </a:rPr>
              <a:t>The frequency data used in this experiment was taken from an online source. A formal citation is available upon </a:t>
            </a:r>
            <a:r>
              <a:rPr lang="en-US" sz="1400" i="1" smtClean="0">
                <a:solidFill>
                  <a:schemeClr val="bg2">
                    <a:lumMod val="75000"/>
                  </a:schemeClr>
                </a:solidFill>
              </a:rPr>
              <a:t>written request </a:t>
            </a:r>
            <a:r>
              <a:rPr lang="en-US" sz="1400" i="1" dirty="0" smtClean="0">
                <a:solidFill>
                  <a:schemeClr val="bg2">
                    <a:lumMod val="75000"/>
                  </a:schemeClr>
                </a:solidFill>
              </a:rPr>
              <a:t>to Jeff Cochran, and will be included in the Project Part II write-up.</a:t>
            </a:r>
            <a:endParaRPr lang="en-US" sz="14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specifically, how does the brain recognize letters?</a:t>
            </a:r>
          </a:p>
          <a:p>
            <a:pPr lvl="1"/>
            <a:r>
              <a:rPr lang="en-US" dirty="0" smtClean="0"/>
              <a:t>Pattern Recognition</a:t>
            </a:r>
            <a:endParaRPr lang="en-US" dirty="0" smtClean="0"/>
          </a:p>
          <a:p>
            <a:r>
              <a:rPr lang="en-US" dirty="0" smtClean="0"/>
              <a:t>How does pattern recognition in the brain work?</a:t>
            </a:r>
          </a:p>
          <a:p>
            <a:r>
              <a:rPr lang="en-US" dirty="0" smtClean="0"/>
              <a:t>Could a mathematical or computer model be built to emulate the way the brain recognizes letters?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Point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Critical point theory is the theory our group is testing</a:t>
            </a:r>
          </a:p>
          <a:p>
            <a:pPr lvl="1"/>
            <a:r>
              <a:rPr lang="en-US" dirty="0" smtClean="0"/>
              <a:t>It states that brain recognizes how lines in letters intersect, and stores representations of these “critical points”</a:t>
            </a:r>
          </a:p>
          <a:p>
            <a:pPr lvl="1"/>
            <a:r>
              <a:rPr lang="en-US" dirty="0" smtClean="0"/>
              <a:t>When you see a letter, your brain compares the critical points to stored critical point patterns to identify the letter</a:t>
            </a:r>
            <a:endParaRPr lang="en-US" dirty="0"/>
          </a:p>
        </p:txBody>
      </p:sp>
      <p:pic>
        <p:nvPicPr>
          <p:cNvPr id="5" name="Content Placeholder 4" descr="criticalPoint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648200" y="1905000"/>
            <a:ext cx="4029075" cy="3676650"/>
          </a:xfrm>
          <a:ln>
            <a:noFill/>
          </a:ln>
          <a:effectLst>
            <a:glow rad="101600">
              <a:schemeClr val="bg2">
                <a:lumMod val="50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TopLeft"/>
            <a:lightRig rig="balanced" dir="t">
              <a:rot lat="0" lon="0" rev="8700000"/>
            </a:lightRig>
          </a:scene3d>
          <a:sp3d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this theory valid?</a:t>
            </a:r>
          </a:p>
          <a:p>
            <a:pPr lvl="1"/>
            <a:r>
              <a:rPr lang="en-US" dirty="0" smtClean="0"/>
              <a:t>If it is, how powerful is it?</a:t>
            </a:r>
          </a:p>
          <a:p>
            <a:r>
              <a:rPr lang="en-US" dirty="0" smtClean="0"/>
              <a:t>Can we create a mathematical model that can be used to accurately predict how difficult it is to read a letter?</a:t>
            </a:r>
          </a:p>
          <a:p>
            <a:pPr lvl="1"/>
            <a:r>
              <a:rPr lang="en-US" dirty="0" smtClean="0"/>
              <a:t>Aside from critical point theory parameters, what other parameters would be useful to have in such a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Letter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50 letters were drawn using an image editor</a:t>
            </a:r>
          </a:p>
          <a:p>
            <a:pPr lvl="1"/>
            <a:r>
              <a:rPr lang="en-US" dirty="0" smtClean="0"/>
              <a:t>Ten were control, and were normal letters</a:t>
            </a:r>
          </a:p>
          <a:p>
            <a:pPr lvl="1"/>
            <a:r>
              <a:rPr lang="en-US" dirty="0" smtClean="0"/>
              <a:t>Ten had critical points covered by “paint”</a:t>
            </a:r>
          </a:p>
          <a:p>
            <a:pPr lvl="1"/>
            <a:r>
              <a:rPr lang="en-US" dirty="0" smtClean="0"/>
              <a:t>Ten were covered by “paint,” but the critical points were left uncovered</a:t>
            </a:r>
          </a:p>
          <a:p>
            <a:pPr lvl="1"/>
            <a:r>
              <a:rPr lang="en-US" dirty="0" smtClean="0"/>
              <a:t>Ten had the critical point relative orientation “bent”</a:t>
            </a:r>
          </a:p>
          <a:p>
            <a:pPr lvl="1"/>
            <a:r>
              <a:rPr lang="en-US" dirty="0" smtClean="0"/>
              <a:t>Ten letters were bent, but the critical point relative orientation was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were shown these letters, and asked to name the letters</a:t>
            </a:r>
          </a:p>
          <a:p>
            <a:pPr lvl="1"/>
            <a:r>
              <a:rPr lang="en-US" dirty="0" smtClean="0"/>
              <a:t>Response time, in seconds, was recorded by the </a:t>
            </a:r>
            <a:r>
              <a:rPr lang="en-US" dirty="0" smtClean="0"/>
              <a:t>experimenter</a:t>
            </a:r>
          </a:p>
          <a:p>
            <a:pPr lvl="1"/>
            <a:r>
              <a:rPr lang="en-US" dirty="0" smtClean="0"/>
              <a:t>They were told explicitly that they don’t need to mention the case of the letter</a:t>
            </a:r>
            <a:endParaRPr lang="en-US" dirty="0" smtClean="0"/>
          </a:p>
        </p:txBody>
      </p:sp>
      <p:pic>
        <p:nvPicPr>
          <p:cNvPr id="6" name="Content Placeholder 5" descr="CO10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648200" y="1933575"/>
            <a:ext cx="4041775" cy="4041775"/>
          </a:xfrm>
          <a:effectLst>
            <a:glow rad="101600">
              <a:schemeClr val="bg2">
                <a:lumMod val="50000"/>
                <a:alpha val="60000"/>
              </a:schemeClr>
            </a:glo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219200"/>
            <a:ext cx="4041648" cy="44196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Critically Occluded Letter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</TotalTime>
  <Words>598</Words>
  <Application>Microsoft Office PowerPoint</Application>
  <PresentationFormat>On-screen Show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An Investigation in Pattern Recognition</vt:lpstr>
      <vt:lpstr>Overview</vt:lpstr>
      <vt:lpstr>How Do We Read?</vt:lpstr>
      <vt:lpstr>Critical Point Theory</vt:lpstr>
      <vt:lpstr>Questions</vt:lpstr>
      <vt:lpstr>Major Questions</vt:lpstr>
      <vt:lpstr>Methodology</vt:lpstr>
      <vt:lpstr>The Letter Sets</vt:lpstr>
      <vt:lpstr>The Experiment</vt:lpstr>
      <vt:lpstr>Analysis</vt:lpstr>
      <vt:lpstr>Data Divided into Two Analyses</vt:lpstr>
      <vt:lpstr>Occlusion Set Analysis</vt:lpstr>
      <vt:lpstr>Slide 13</vt:lpstr>
      <vt:lpstr>Bend Set Analysis</vt:lpstr>
      <vt:lpstr>Results and Discussion</vt:lpstr>
      <vt:lpstr>Results</vt:lpstr>
      <vt:lpstr>The frequency data used in this experiment was taken from an online source. A formal citation is available upon written request to Jeff Cochran, and will be included in the Project Part II write-up.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 Pattern Recognition</dc:title>
  <dc:creator>Class2011</dc:creator>
  <cp:lastModifiedBy>Class2011</cp:lastModifiedBy>
  <cp:revision>51</cp:revision>
  <dcterms:created xsi:type="dcterms:W3CDTF">2009-12-08T04:32:05Z</dcterms:created>
  <dcterms:modified xsi:type="dcterms:W3CDTF">2009-12-08T06:14:52Z</dcterms:modified>
</cp:coreProperties>
</file>